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84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039" y="944635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Years </a:t>
            </a:r>
            <a:r>
              <a:rPr lang="en-US" sz="4800" b="1" dirty="0" smtClean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 the </a:t>
            </a:r>
            <a:r>
              <a:rPr lang="en-US" sz="4800" b="1" dirty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Great Patriotic War </a:t>
            </a:r>
            <a:r>
              <a:rPr lang="en-US" sz="4800" b="1" dirty="0" smtClean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are </a:t>
            </a:r>
            <a:r>
              <a:rPr lang="en-US" sz="4800" b="1" dirty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most terrible years</a:t>
            </a:r>
            <a:r>
              <a:rPr lang="ru-RU" sz="4800" b="1" dirty="0" smtClean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en-US" sz="4800" b="1" dirty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But our people </a:t>
            </a:r>
            <a:r>
              <a:rPr lang="en-US" sz="4800" b="1" dirty="0" smtClean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defeated </a:t>
            </a:r>
            <a:r>
              <a:rPr lang="en-US" sz="4800" b="1" dirty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enemy and </a:t>
            </a:r>
            <a:r>
              <a:rPr lang="en-US" sz="4800" b="1" dirty="0" smtClean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 are </a:t>
            </a:r>
            <a:r>
              <a:rPr lang="en-US" sz="4800" b="1" dirty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proud of our </a:t>
            </a:r>
            <a:r>
              <a:rPr lang="en-US" sz="4800" b="1" dirty="0" smtClean="0">
                <a:ln w="17780" cmpd="sng">
                  <a:solidFill>
                    <a:srgbClr val="9E8E5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E8E5C">
                        <a:tint val="63000"/>
                        <a:sat val="105000"/>
                      </a:srgbClr>
                    </a:gs>
                    <a:gs pos="90000">
                      <a:srgbClr val="9E8E5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veterans!</a:t>
            </a:r>
            <a:endParaRPr lang="ru-RU" dirty="0"/>
          </a:p>
        </p:txBody>
      </p:sp>
      <p:pic>
        <p:nvPicPr>
          <p:cNvPr id="1026" name="Picture 2" descr="http://www.vippresent.ru/zest/zest-orden-vo-b-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4873">
            <a:off x="6455146" y="4390289"/>
            <a:ext cx="2867848" cy="215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useum.ru/museum/orden/pictures/ord19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016224" cy="2084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849" y="68808"/>
            <a:ext cx="8848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Sinitsina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Anna, school 51, Nizhny Novgorod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4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12738"/>
            <a:ext cx="471601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Let me introduce my great-grandfather. His name is </a:t>
            </a:r>
            <a:r>
              <a:rPr lang="en-US" sz="4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Tarasov</a:t>
            </a:r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Pavlin</a:t>
            </a:r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Vasilyevich. </a:t>
            </a:r>
            <a:endParaRPr lang="en-US" sz="4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Now </a:t>
            </a:r>
            <a:r>
              <a:rPr lang="en-US" sz="4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 is alive, </a:t>
            </a:r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 is 91 </a:t>
            </a:r>
            <a:r>
              <a:rPr lang="en-US" sz="4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years </a:t>
            </a:r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old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AutoShape 2" descr="https://apf.mail.ru/cgi-bin/readmsg/1.jpg?id=14286809740000000387%3B0%3B2&amp;x-email=anika_sof%40mail.ru&amp;exif=1&amp;bs=163013&amp;bl=225714&amp;ct=image%2Fjpeg&amp;cn=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/1.jpg?id=14286809740000000387%3B0%3B2&amp;x-email=anika_sof%40mail.ru&amp;exif=1&amp;bs=163013&amp;bl=225714&amp;ct=image%2Fjpeg&amp;cn=1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648785"/>
            <a:ext cx="3745968" cy="5544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23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My grandfather went to the 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front when the war began. 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His job was to 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coordinate the work 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 anti-aircraft guns.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Рисунок 42" descr="бук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212" y="4226946"/>
            <a:ext cx="411638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8" descr="D:\ДЕНЬ ПОБЕДЫ\КНИГА ПАМЯТИ\7804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4569">
            <a:off x="6197885" y="3703933"/>
            <a:ext cx="2458224" cy="224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913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Pavlin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Vasilyevich was awarded </a:t>
            </a: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Order of the Great Patriotic War, the medal "50 Years of Victory in the Great Patriotic War and 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others.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http://www.rumedal.com/img/tmp/ordn_50_let_pobed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44891" flipH="1">
            <a:off x="6553338" y="3874424"/>
            <a:ext cx="1512568" cy="27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haltlib.ru/images/medali/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8074">
            <a:off x="2267744" y="3778526"/>
            <a:ext cx="2695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53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proud of my great-grandfather, because he is one of those who saved our country from the 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enemy. I 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love my great-grandfather very much  and never forget 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him.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811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139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I'm</cp:lastModifiedBy>
  <cp:revision>15</cp:revision>
  <dcterms:created xsi:type="dcterms:W3CDTF">2015-04-18T12:25:46Z</dcterms:created>
  <dcterms:modified xsi:type="dcterms:W3CDTF">2015-04-24T16:00:38Z</dcterms:modified>
</cp:coreProperties>
</file>